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61" r:id="rId4"/>
    <p:sldId id="262" r:id="rId5"/>
    <p:sldId id="264" r:id="rId6"/>
    <p:sldId id="266" r:id="rId7"/>
    <p:sldId id="271" r:id="rId8"/>
    <p:sldId id="265" r:id="rId9"/>
    <p:sldId id="267" r:id="rId10"/>
    <p:sldId id="272" r:id="rId11"/>
    <p:sldId id="273" r:id="rId12"/>
    <p:sldId id="268" r:id="rId13"/>
    <p:sldId id="274" r:id="rId14"/>
    <p:sldId id="275" r:id="rId15"/>
    <p:sldId id="276" r:id="rId16"/>
    <p:sldId id="277" r:id="rId17"/>
    <p:sldId id="282" r:id="rId18"/>
    <p:sldId id="278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056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9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7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6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52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4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9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19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5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1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94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98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6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9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04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7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Numerical Analysis of the Adaptive Solar Façade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372077"/>
            <a:ext cx="7829550" cy="251573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Jeremias </a:t>
            </a:r>
            <a:r>
              <a:rPr lang="en-US" dirty="0" err="1" smtClean="0"/>
              <a:t>Schmidli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Supervisor: </a:t>
            </a:r>
            <a:r>
              <a:rPr lang="en-US" dirty="0" err="1" smtClean="0"/>
              <a:t>Prageeth</a:t>
            </a:r>
            <a:r>
              <a:rPr lang="en-US" dirty="0" smtClean="0"/>
              <a:t> </a:t>
            </a:r>
            <a:r>
              <a:rPr lang="en-US" dirty="0" err="1" smtClean="0"/>
              <a:t>Jayathissa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391" y="2084275"/>
            <a:ext cx="4273723" cy="28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Optimum Orientation of Panels 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88689"/>
            <a:ext cx="8240174" cy="41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724" y="1531257"/>
            <a:ext cx="9493924" cy="47291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Net Energy Demand at Optimum Orientation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Overview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37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Possibility to Include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Optimal Angles for Single Cluster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Development of Building Energy Simulation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More In-Depth Analysis of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Energy-Use for Actuation in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Multiple Clusters of PV-Panels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2" y="500743"/>
            <a:ext cx="7160865" cy="56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970" y="341085"/>
            <a:ext cx="9578627" cy="540793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3	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3 W/m2	   PV-efficiency = 0.072 </a:t>
            </a:r>
          </a:p>
        </p:txBody>
      </p:sp>
    </p:spTree>
    <p:extLst>
      <p:ext uri="{BB962C8B-B14F-4D97-AF65-F5344CB8AC3E}">
        <p14:creationId xmlns:p14="http://schemas.microsoft.com/office/powerpoint/2010/main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0.85   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11.74 W/m2</a:t>
            </a:r>
            <a:r>
              <a:rPr lang="de-CH" dirty="0"/>
              <a:t> </a:t>
            </a:r>
            <a:r>
              <a:rPr lang="de-CH" dirty="0" smtClean="0"/>
              <a:t>   PV-efficiency = 0.072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120" y="326571"/>
            <a:ext cx="9511945" cy="53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5" y="437924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The Adaptive Solar Façade (ASF)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Combines Dynamic Shading </a:t>
            </a:r>
            <a:br>
              <a:rPr lang="en-US" sz="2800" dirty="0" smtClean="0"/>
            </a:br>
            <a:r>
              <a:rPr lang="en-US" sz="2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Needs to be Optimized for Cooling, Heating, Lighting, Actuation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28185"/>
              </p:ext>
            </p:extLst>
          </p:nvPr>
        </p:nvGraphicFramePr>
        <p:xfrm>
          <a:off x="4743450" y="1944914"/>
          <a:ext cx="37719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4" imgW="3771866" imgH="2286000" progId="Acrobat.Document.11">
                  <p:embed/>
                </p:oleObj>
              </mc:Choice>
              <mc:Fallback>
                <p:oleObj name="Acrobat Document" r:id="rId4" imgW="3771866" imgH="22860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3450" y="1944914"/>
                        <a:ext cx="37719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Overview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Overview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Problem Description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ubtitle 2"/>
              <p:cNvSpPr txBox="1">
                <a:spLocks/>
              </p:cNvSpPr>
              <p:nvPr/>
            </p:nvSpPr>
            <p:spPr>
              <a:xfrm>
                <a:off x="527050" y="1589314"/>
                <a:ext cx="7829550" cy="4107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r>
                  <a:rPr lang="en-US" sz="2800" dirty="0" smtClean="0"/>
                  <a:t>Optimization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r>
                  <a:rPr lang="en-US" sz="2800" dirty="0" smtClean="0"/>
                  <a:t>Minimize: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endParaRPr lang="en-US" sz="2800" dirty="0" smtClean="0"/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𝐶𝑜𝑜𝑙𝑖𝑛𝑔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𝐻𝑒𝑎𝑡𝑖𝑛𝑔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𝐿𝑖𝑔h𝑡𝑖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𝐴𝑐𝑡𝑢𝑎𝑡𝑖𝑜𝑛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𝐸𝑙𝑒𝑐𝑡𝑟𝑖𝑐𝑖𝑡𝑦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𝑃𝑟𝑜𝑑𝑢𝑐𝑡𝑖𝑜𝑛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1589314"/>
                <a:ext cx="7829550" cy="4107543"/>
              </a:xfrm>
              <a:prstGeom prst="rect">
                <a:avLst/>
              </a:prstGeom>
              <a:blipFill rotWithShape="0"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Overview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5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Methodology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24" y="2008724"/>
            <a:ext cx="3956312" cy="422758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Combination Of Different </a:t>
            </a:r>
            <a:br>
              <a:rPr lang="en-US" sz="2800" dirty="0" smtClean="0"/>
            </a:br>
            <a:r>
              <a:rPr lang="en-US" sz="2800" dirty="0" smtClean="0"/>
              <a:t>Tools To Achieve Optimal</a:t>
            </a:r>
            <a:br>
              <a:rPr lang="en-US" sz="2800" dirty="0" smtClean="0"/>
            </a:br>
            <a:r>
              <a:rPr lang="en-US" sz="28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7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Overview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38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Radiation on Panels 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Includes Self-Shading</a:t>
            </a:r>
          </a:p>
          <a:p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75" y="2895600"/>
            <a:ext cx="5117954" cy="291737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61140" y="57548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11:00-12:00 on June 16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290</Words>
  <Application>Microsoft Office PowerPoint</Application>
  <PresentationFormat>Bildschirmpräsentation (4:3)</PresentationFormat>
  <Paragraphs>209</Paragraphs>
  <Slides>20</Slides>
  <Notes>20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GT Pressura Bold</vt:lpstr>
      <vt:lpstr>Office Theme</vt:lpstr>
      <vt:lpstr>Adobe Acrobat Document</vt:lpstr>
      <vt:lpstr>Numerical Analysis of the Adaptive Solar Façade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Assistenz</cp:lastModifiedBy>
  <cp:revision>31</cp:revision>
  <dcterms:created xsi:type="dcterms:W3CDTF">2015-03-20T14:34:43Z</dcterms:created>
  <dcterms:modified xsi:type="dcterms:W3CDTF">2016-02-29T13:02:09Z</dcterms:modified>
</cp:coreProperties>
</file>